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64" r:id="rId4"/>
    <p:sldId id="260" r:id="rId5"/>
    <p:sldId id="262" r:id="rId6"/>
    <p:sldId id="261" r:id="rId7"/>
    <p:sldId id="268" r:id="rId8"/>
    <p:sldId id="269" r:id="rId9"/>
    <p:sldId id="267" r:id="rId10"/>
    <p:sldId id="263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7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1563" y="1124447"/>
            <a:ext cx="6858002" cy="1828800"/>
          </a:xfrm>
        </p:spPr>
        <p:txBody>
          <a:bodyPr rtlCol="0">
            <a:normAutofit/>
          </a:bodyPr>
          <a:lstStyle/>
          <a:p>
            <a:pPr algn="ctr" rtl="0"/>
            <a:r>
              <a:rPr lang="ru" sz="6600" dirty="0">
                <a:solidFill>
                  <a:srgbClr val="00B050"/>
                </a:solidFill>
              </a:rPr>
              <a:t>Портфолио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883" y="139810"/>
            <a:ext cx="6309625" cy="369073"/>
          </a:xfrm>
        </p:spPr>
        <p:txBody>
          <a:bodyPr rtlCol="0">
            <a:normAutofit fontScale="70000" lnSpcReduction="20000"/>
          </a:bodyPr>
          <a:lstStyle/>
          <a:p>
            <a:pPr algn="just" rtl="0"/>
            <a:r>
              <a:rPr lang="ru" sz="1600" dirty="0">
                <a:solidFill>
                  <a:schemeClr val="tx2"/>
                </a:solidFill>
              </a:rPr>
              <a:t>МДОУ Детский сад №6 «Лукоморье» Республика Карелия,  г. Петрозаводск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D1C52-73FC-6D9F-C300-ABF25D67B5A4}"/>
              </a:ext>
            </a:extLst>
          </p:cNvPr>
          <p:cNvSpPr txBox="1"/>
          <p:nvPr/>
        </p:nvSpPr>
        <p:spPr>
          <a:xfrm>
            <a:off x="5406886" y="3051377"/>
            <a:ext cx="43073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Воспитателя</a:t>
            </a:r>
          </a:p>
          <a:p>
            <a:pPr algn="ctr"/>
            <a:endParaRPr lang="ru-RU" sz="3200" dirty="0">
              <a:ln w="0"/>
              <a:solidFill>
                <a:schemeClr val="accent6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ru-RU" sz="3200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Кукурдаевой</a:t>
            </a:r>
            <a:r>
              <a:rPr lang="ru-RU" sz="32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 Ольги Васильевны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7458586" cy="728870"/>
          </a:xfrm>
        </p:spPr>
        <p:txBody>
          <a:bodyPr rtlCol="0"/>
          <a:lstStyle/>
          <a:p>
            <a:pPr algn="ctr" rtl="0"/>
            <a:r>
              <a:rPr lang="ru-RU" dirty="0"/>
              <a:t>О Себе:</a:t>
            </a:r>
            <a:endParaRPr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87203" y="1033670"/>
            <a:ext cx="7458586" cy="5462546"/>
          </a:xfrm>
        </p:spPr>
        <p:txBody>
          <a:bodyPr rtlCol="0"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Образование:  среднее профессиональное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Петрозаводский педагогический колледж Петрозаводск 2013-2016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Преподаватель начальных классов</a:t>
            </a:r>
          </a:p>
          <a:p>
            <a:pPr algn="just" rtl="0">
              <a:buFont typeface="Wingdings" panose="05000000000000000000" pitchFamily="2" charset="2"/>
              <a:buChar char="Ø"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Место работы: </a:t>
            </a:r>
            <a:r>
              <a:rPr lang="ru" sz="8000" dirty="0">
                <a:solidFill>
                  <a:schemeClr val="accent6">
                    <a:lumMod val="50000"/>
                  </a:schemeClr>
                </a:solidFill>
              </a:rPr>
              <a:t>МДОУ Детский сад №6 «Лукоморье» Республика Карелия,г. Петрозаводск</a:t>
            </a:r>
          </a:p>
          <a:p>
            <a:pPr algn="just" rtl="0">
              <a:buFont typeface="Wingdings" panose="05000000000000000000" pitchFamily="2" charset="2"/>
              <a:buChar char="Ø"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Занимаемая должность:  воспитатель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Стаж работы: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                - общий 3,6  года; 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                - в данном учреждении 1 год 11 месяцев;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                             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123192-DC97-F082-B905-1B7181C462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788" y="341574"/>
            <a:ext cx="4646211" cy="3484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 dirty="0"/>
              <a:t>Педагогическое кредо: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7" y="1741337"/>
            <a:ext cx="5458173" cy="4240364"/>
          </a:xfrm>
        </p:spPr>
        <p:txBody>
          <a:bodyPr rtlCol="0">
            <a:normAutofit fontScale="62500" lnSpcReduction="20000"/>
          </a:bodyPr>
          <a:lstStyle/>
          <a:p>
            <a:pPr marL="0" indent="0" rtl="0">
              <a:buNone/>
            </a:pPr>
            <a:r>
              <a:rPr lang="ru-RU" dirty="0"/>
              <a:t>Для меня является важным процессом создать для ребенка благоприятные условия, чтобы находясь далеко от мамы, он чувствовал себя в безопасности, понимании и заботе.</a:t>
            </a:r>
          </a:p>
          <a:p>
            <a:pPr marL="0" indent="0" rtl="0">
              <a:buNone/>
            </a:pPr>
            <a:r>
              <a:rPr lang="ru-RU" dirty="0"/>
              <a:t>В нашей группе царит гармония и понимание. Детям комфортно, они стали очень дружными за два года.</a:t>
            </a:r>
          </a:p>
          <a:p>
            <a:pPr marL="0" indent="0" rtl="0">
              <a:buNone/>
            </a:pPr>
            <a:r>
              <a:rPr lang="ru-RU" dirty="0"/>
              <a:t>Приходя на работу, ребята  дарят мне свои улыбки и объятия, а я им  в ответ.</a:t>
            </a:r>
          </a:p>
          <a:p>
            <a:pPr marL="0" indent="0" rtl="0">
              <a:buNone/>
            </a:pPr>
            <a:r>
              <a:rPr lang="ru-RU" dirty="0"/>
              <a:t>С этого формируется и доверие. Дети полностью доверяют и делятся своими переживаниями и радостями.</a:t>
            </a:r>
          </a:p>
          <a:p>
            <a:pPr marL="0" indent="0" rtl="0">
              <a:buNone/>
            </a:pPr>
            <a:r>
              <a:rPr lang="ru-RU" dirty="0"/>
              <a:t> Благодаря налаженному контакту с детьми, наши родители тоже дружны и с удовольствием принимают участие в предложенных им проектах и акциях.</a:t>
            </a:r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60A766-6165-689B-59A4-81A00F1218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528" y="978011"/>
            <a:ext cx="3724193" cy="496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99B01C1-0D8A-8A3C-BFB6-77E5D8A0A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04800"/>
            <a:ext cx="10686292" cy="1219200"/>
          </a:xfrm>
        </p:spPr>
        <p:txBody>
          <a:bodyPr/>
          <a:lstStyle/>
          <a:p>
            <a:r>
              <a:rPr lang="ru-RU" dirty="0"/>
              <a:t>Диплом об образовании и переподготовке</a:t>
            </a: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83AA137F-D53D-F6DB-8394-C456C1BFF9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27" y="2025786"/>
            <a:ext cx="4954587" cy="3715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7C2484-2D59-F7EE-50D7-70A15AD0E1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1734">
            <a:off x="936496" y="1346837"/>
            <a:ext cx="3805379" cy="50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033" y="1085844"/>
            <a:ext cx="6290407" cy="800603"/>
          </a:xfrm>
        </p:spPr>
        <p:txBody>
          <a:bodyPr rtlCol="0">
            <a:normAutofit fontScale="90000"/>
          </a:bodyPr>
          <a:lstStyle/>
          <a:p>
            <a:pPr rtl="0"/>
            <a:r>
              <a:rPr lang="ru" dirty="0"/>
              <a:t>Обучение и вебинары, посещение мастер класса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ru"/>
              <a:t>Подпись</a:t>
            </a:r>
            <a:endParaRPr lang="en-US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15219A-945F-6824-C916-8A8D2E62DB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b="3992"/>
          <a:stretch/>
        </p:blipFill>
        <p:spPr>
          <a:xfrm rot="10800000">
            <a:off x="3145141" y="2546413"/>
            <a:ext cx="4024942" cy="3177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1544BA-5502-DDFA-ABA5-85E40E377A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41962" y="-259341"/>
            <a:ext cx="3619418" cy="4825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9DF463C-8EFE-42E5-504A-704AEABA99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91834" y="3105417"/>
            <a:ext cx="3456216" cy="4608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5FBBA8B-F06A-7077-84C7-42CA4B48A6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 t="6956" r="12074" b="10261"/>
          <a:stretch/>
        </p:blipFill>
        <p:spPr>
          <a:xfrm>
            <a:off x="-33848" y="2153604"/>
            <a:ext cx="2993464" cy="4222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8242ECB-70EE-BEDD-A86F-6CF164C29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17" y="304800"/>
            <a:ext cx="11457831" cy="585746"/>
          </a:xfrm>
        </p:spPr>
        <p:txBody>
          <a:bodyPr>
            <a:normAutofit/>
          </a:bodyPr>
          <a:lstStyle/>
          <a:p>
            <a:r>
              <a:rPr lang="ru-RU" sz="2800" dirty="0"/>
              <a:t>Благодарности и грамоты за участие в сборе вторсырья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179DCD-B5B6-6BB0-0932-12A4F30BD6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2886324" cy="384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DEFF40B-1D7C-6F31-3805-51AFD3009D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666" y="2831769"/>
            <a:ext cx="2733427" cy="3644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A73EEAA-C910-462B-749C-A951175A50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211832" y="1524836"/>
            <a:ext cx="3713626" cy="4951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6B832F3-AB36-428F-E3A8-26623D776B9E}"/>
              </a:ext>
            </a:extLst>
          </p:cNvPr>
          <p:cNvSpPr txBox="1"/>
          <p:nvPr/>
        </p:nvSpPr>
        <p:spPr>
          <a:xfrm>
            <a:off x="3187150" y="1196649"/>
            <a:ext cx="4223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нашем образовательном учреждении проводится сбор макулатуры и крышек, родители </a:t>
            </a:r>
            <a:r>
              <a:rPr lang="ru-RU" dirty="0" err="1"/>
              <a:t>вмете</a:t>
            </a:r>
            <a:r>
              <a:rPr lang="ru-RU" dirty="0"/>
              <a:t> с детьми охотно принимают участие.</a:t>
            </a:r>
          </a:p>
        </p:txBody>
      </p:sp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9EA7F-8565-9EDC-61E0-150965A1B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323" y="-92765"/>
            <a:ext cx="10058402" cy="1219200"/>
          </a:xfrm>
        </p:spPr>
        <p:txBody>
          <a:bodyPr/>
          <a:lstStyle/>
          <a:p>
            <a:r>
              <a:rPr lang="ru-RU" dirty="0"/>
              <a:t>Работа с родителями: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9D70AE-019C-6A2B-0CE3-7D6098F10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377" y="1364312"/>
            <a:ext cx="7447721" cy="1219200"/>
          </a:xfrm>
        </p:spPr>
        <p:txBody>
          <a:bodyPr>
            <a:normAutofit/>
          </a:bodyPr>
          <a:lstStyle/>
          <a:p>
            <a:r>
              <a:rPr lang="ru-RU" dirty="0"/>
              <a:t>Сбор макулатуры и крышечек.</a:t>
            </a:r>
          </a:p>
          <a:p>
            <a:r>
              <a:rPr lang="ru-RU" dirty="0"/>
              <a:t>Акция добра «Помощь приюту»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3FDA23-7D12-51AF-9316-7FA0FA4D40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" r="6186" b="14169"/>
          <a:stretch/>
        </p:blipFill>
        <p:spPr>
          <a:xfrm>
            <a:off x="230588" y="1115937"/>
            <a:ext cx="5597718" cy="4084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DF9F00-538D-13C2-E12C-FBB373BDCF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8" t="2761" r="348" b="11965"/>
          <a:stretch/>
        </p:blipFill>
        <p:spPr>
          <a:xfrm>
            <a:off x="6566351" y="2926080"/>
            <a:ext cx="5395062" cy="3846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6F2C4-62F0-AB0F-FC56-659DDCB8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088" y="174928"/>
            <a:ext cx="7824346" cy="612792"/>
          </a:xfrm>
        </p:spPr>
        <p:txBody>
          <a:bodyPr/>
          <a:lstStyle/>
          <a:p>
            <a:r>
              <a:rPr lang="ru-RU" dirty="0"/>
              <a:t>Работа с родителями: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4DD839-E65F-3703-DE36-B6CCB6D54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40580" y="1084829"/>
            <a:ext cx="6615225" cy="1380346"/>
          </a:xfrm>
        </p:spPr>
        <p:txBody>
          <a:bodyPr/>
          <a:lstStyle/>
          <a:p>
            <a:r>
              <a:rPr lang="ru-RU" dirty="0"/>
              <a:t>Собрание в формате «Чаепитие»</a:t>
            </a:r>
          </a:p>
          <a:p>
            <a:r>
              <a:rPr lang="ru-RU" dirty="0"/>
              <a:t>Открытое занятие ОБЖ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C5B8F-7F6A-D44B-F810-66F8780D6B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6" r="9273"/>
          <a:stretch/>
        </p:blipFill>
        <p:spPr>
          <a:xfrm>
            <a:off x="2751150" y="4142630"/>
            <a:ext cx="4564049" cy="2540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F1B5C8-636D-383A-3C93-B8F27C946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500" y="2345635"/>
            <a:ext cx="4791986" cy="3593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AD7A9E-99C6-B8AE-7EF5-2AC9BA5D51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5" t="29254" r="8233" b="10145"/>
          <a:stretch/>
        </p:blipFill>
        <p:spPr>
          <a:xfrm>
            <a:off x="-22050" y="946206"/>
            <a:ext cx="5546400" cy="3013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591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9270" y="304799"/>
            <a:ext cx="11974664" cy="21998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sz="2400" dirty="0"/>
              <a:t>Грамоты и благодарственные письма за участие в конкурсах</a:t>
            </a:r>
            <a:endParaRPr lang="ru" sz="2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585B64-15C6-003B-743A-C6D0FB93A4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9" t="3893" r="17034" b="5786"/>
          <a:stretch/>
        </p:blipFill>
        <p:spPr>
          <a:xfrm rot="16200000">
            <a:off x="918169" y="-163965"/>
            <a:ext cx="2743200" cy="4442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DCDE8E-1576-98C1-5F1B-A0C6183160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214135" y="1543877"/>
            <a:ext cx="3053112" cy="4070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5E921B4-9BC4-0785-1051-3A6E6ED453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2" b="4445"/>
          <a:stretch/>
        </p:blipFill>
        <p:spPr>
          <a:xfrm rot="10800000">
            <a:off x="6237860" y="3059336"/>
            <a:ext cx="3053111" cy="4077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A874DF0-A668-909A-ECDE-CFB63BC0CCF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8" t="4445" r="5415" b="4445"/>
          <a:stretch/>
        </p:blipFill>
        <p:spPr>
          <a:xfrm>
            <a:off x="0" y="3254733"/>
            <a:ext cx="2851371" cy="3686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4E39DD4-21A6-AFF9-16EC-9BD388A42F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" b="2852"/>
          <a:stretch/>
        </p:blipFill>
        <p:spPr>
          <a:xfrm rot="10800000">
            <a:off x="3161302" y="2878373"/>
            <a:ext cx="2959936" cy="406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BA213F9-E24F-1172-AEB8-A270AA18F4F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7705" r="5768" b="5813"/>
          <a:stretch/>
        </p:blipFill>
        <p:spPr>
          <a:xfrm rot="10800000">
            <a:off x="4957180" y="378237"/>
            <a:ext cx="3864331" cy="2695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6830" y="556592"/>
            <a:ext cx="6858002" cy="1828800"/>
          </a:xfrm>
        </p:spPr>
        <p:txBody>
          <a:bodyPr rtlCol="0"/>
          <a:lstStyle/>
          <a:p>
            <a:pPr rtl="0"/>
            <a:r>
              <a:rPr lang="ru-RU" dirty="0"/>
              <a:t>Спасибо за внимание!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51_TF03431377" id="{E55CF100-C248-4B8F-8F5C-C7DC3EE79A39}" vid="{F3C83CD3-4C48-4907-A3EA-9E7FA702781C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изображением природы</Template>
  <TotalTime>399</TotalTime>
  <Words>260</Words>
  <Application>Microsoft Office PowerPoint</Application>
  <PresentationFormat>Широкоэкранный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Segoe Print</vt:lpstr>
      <vt:lpstr>Wingdings</vt:lpstr>
      <vt:lpstr>Природа 16 х 9</vt:lpstr>
      <vt:lpstr>Портфолио</vt:lpstr>
      <vt:lpstr>О Себе:</vt:lpstr>
      <vt:lpstr>Педагогическое кредо:</vt:lpstr>
      <vt:lpstr>Диплом об образовании и переподготовке</vt:lpstr>
      <vt:lpstr>Обучение и вебинары, посещение мастер класса</vt:lpstr>
      <vt:lpstr>Благодарности и грамоты за участие в сборе вторсырья</vt:lpstr>
      <vt:lpstr>Работа с родителями:</vt:lpstr>
      <vt:lpstr>Работа с родителями:</vt:lpstr>
      <vt:lpstr>Грамоты и благодарственные письма за участие в конкурсах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</dc:title>
  <dc:creator>Пользователь</dc:creator>
  <cp:lastModifiedBy>Пользователь</cp:lastModifiedBy>
  <cp:revision>12</cp:revision>
  <dcterms:created xsi:type="dcterms:W3CDTF">2024-02-29T06:05:01Z</dcterms:created>
  <dcterms:modified xsi:type="dcterms:W3CDTF">2024-03-14T13:34:06Z</dcterms:modified>
</cp:coreProperties>
</file>